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6" r:id="rId11"/>
    <p:sldId id="747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1088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5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七、阅读对话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将人物与对应的职业连线。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Hi, Li Na. What does your father do?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Na: He is a postman. What does your father do, Wang Lin?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He is a businessman. Is your mother a teacher?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Na: No, she is a dancer.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Wang Lin: Oh, my mother is 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teacher.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4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4EG20.eps" descr="id:21474888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719807"/>
            <a:ext cx="5976664" cy="538783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4320877" y="1367879"/>
            <a:ext cx="2736304" cy="13918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77308" y="2759697"/>
            <a:ext cx="2679873" cy="268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16921" y="1439887"/>
            <a:ext cx="2340260" cy="2650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781140" y="4100094"/>
            <a:ext cx="2276041" cy="14389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52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八、阅读短文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Hello! I’m Mike. Welcome to my school. My school is very beautiful. I like sports very much. I often play football on the playground after class. My mother is a teacher and she works in my school. Her students love her very much. After school, my mother and I go home together by taxi. But we don’t pay(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付钱给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driver, because the driver is my father!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)1.Mike is a student.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)2.Mike’s mother is a teacher.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3.Mike and his 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en-US" altLang="zh-CN" sz="3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 in his father’s taxi.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)4.Mike and his mother are in the same school.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)5.Mike’s father is a bus driver. 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78421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42481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7152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18184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1907" y="564637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8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)1.A.father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B.worker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)2.A.dancer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C.driver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)3.A.postman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B.policeman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C.woman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)4.A.story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B.factory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C.cinema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5.A.cleaner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655911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339175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21845"/>
            <a:ext cx="468514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5139" y="3404812"/>
            <a:ext cx="468514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4636" y="3987779"/>
            <a:ext cx="46851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064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选出对应的图片。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)1.She can sing beautiful songs.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)2.She can make the street clean.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 can write stories.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)4.She teaches us English.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)5.He helps people to keep healthy.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258458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16807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69871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2917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495896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NE6KRG101.eps" descr="id:2147488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400112"/>
            <a:ext cx="9649072" cy="129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23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329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______your mother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do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)2.—Is he a police officer?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does.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)3.Her mother will ______here 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C.be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4398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6916" y="2585885"/>
            <a:ext cx="4923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6916" y="4392215"/>
            <a:ext cx="4923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3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here today?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grandpa? 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A.65 years old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businessman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608556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7550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647799"/>
            <a:ext cx="10807700" cy="5697842"/>
            <a:chOff x="361950" y="647799"/>
            <a:chExt cx="10807700" cy="569784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9073405" y="1583903"/>
              <a:ext cx="1872208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C.When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D.Who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E.How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647799"/>
              <a:ext cx="10807700" cy="569784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选择合适的选项完成对话。</a:t>
              </a: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)1.—______ does your mother do?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is a worker.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)2.—______ does your sister work?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works in a hospital.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)3.—______ does your aunt go to work?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goes to work by bus.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)4.—______ teaches you English?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—My father.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)5.—______ does he go home?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—At 5:30.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792485" y="1079847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20879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18086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13154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52244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7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657631"/>
            <a:ext cx="10807700" cy="5410712"/>
            <a:chOff x="361950" y="657631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57631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does your uncle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does Miss Li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is 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does Sam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E37.eps" descr="id:214748894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31009" y="2672765"/>
              <a:ext cx="1026172" cy="1935474"/>
            </a:xfrm>
            <a:prstGeom prst="rect">
              <a:avLst/>
            </a:prstGeom>
          </p:spPr>
        </p:pic>
        <p:pic>
          <p:nvPicPr>
            <p:cNvPr id="13" name="E36.eps" descr="id:214748893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905052" y="791815"/>
              <a:ext cx="1338299" cy="1879889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2520677" y="1943943"/>
            <a:ext cx="1770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cleaner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52434" y="3662544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dancer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64563" y="5430023"/>
            <a:ext cx="3055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football player</a:t>
            </a:r>
            <a:endParaRPr lang="zh-CN" altLang="en-US" dirty="0"/>
          </a:p>
        </p:txBody>
      </p:sp>
      <p:pic>
        <p:nvPicPr>
          <p:cNvPr id="12" name="24EG61.eps" descr="id:21474888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31010" y="4680248"/>
            <a:ext cx="1182900" cy="152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05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3675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1.Sam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English. (teach)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want to be a ____________. I like ____________stories. (write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____________well. He is a ____________. (dance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likes ____________. She wants to be a ____________in the future. (sing)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71085" y="1410391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561237" y="1412769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8997" y="2562519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36556" y="2574729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42548" y="3741940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69349" y="3741940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52725" y="4928635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569349" y="492863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324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8248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dad is a ____________. He ____________the street every day. (clean)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84773" y="2475355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cleaner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82332" y="2475355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cleans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790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91</TotalTime>
  <Words>332</Words>
  <Application>Microsoft Office PowerPoint</Application>
  <PresentationFormat>自定义</PresentationFormat>
  <Paragraphs>105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2025-09-02T08:03:45Z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